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4" r:id="rId2"/>
    <p:sldId id="277" r:id="rId3"/>
    <p:sldId id="279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utiliser la monnaie et écrire une somme de différentes façons. 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74647-C7DB-C681-1FA5-283F1301D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6A5C7B-217E-E7CC-0C0F-CBA55631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09FF78-7D64-B40B-65B9-306677D18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DCC820A-1E7C-F1A6-CAAF-9F2ECA537A3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8E3ADB-E2D9-C33E-B00F-DA475A84F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4D945F1-D587-98F7-504A-3CDD82957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17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714D0-3233-5D00-E34D-C1D42A490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944FB206-DAE2-73B2-2AE1-0386F0A20B63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8F444F-8DD5-000F-3AF0-47DE603B3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53CF3D-C10B-BD11-70F4-BD9BA8297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1B924AD-A999-5827-164A-B405727D8DF4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20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BFD27E-09BE-277B-68F0-8888F6B99BC7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3C2550A-59B1-92E3-1BE6-FA4EDA71AB1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>
                <a:solidFill>
                  <a:srgbClr val="00B050"/>
                </a:solidFill>
              </a:rPr>
              <a:t>20</a:t>
            </a:r>
            <a:r>
              <a:rPr lang="fr-FR" sz="3600"/>
              <a:t>,</a:t>
            </a:r>
            <a:r>
              <a:rPr lang="fr-FR" sz="3600">
                <a:solidFill>
                  <a:srgbClr val="00B050"/>
                </a:solidFill>
              </a:rPr>
              <a:t>05</a:t>
            </a:r>
            <a:endParaRPr lang="fr-FR" sz="3600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04DBE8-4A2A-C617-8D1D-24F741EA1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98832CC-7637-A4C2-A335-F5484BBA8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0A09E2-2F83-730A-F6E8-BF383968F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AD9EC1-BC57-80CC-42AC-F4D9D5865C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82CD9D0-D7BD-58DA-84B0-A5206D687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70FBDC0-3E71-A7C6-76C5-CA9F2B25E54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1E6705-2977-64CC-621D-5B74A70D32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83184-8952-93CC-1B4E-87BC908B9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0647246D-D16D-83D2-0764-1E1EB2BEE917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F64A0E1-F8B3-4F3C-0C9C-F3AE5D73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4506AC-0E55-B7B4-3AD0-5AB76B834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1C8745-EF2B-2A8C-F5BD-0B75B4857A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598F67C-847C-1CC9-6392-0F71622E2D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7F39B7-49AC-C0A0-3F4B-BC8E37B965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1BC0A65-5363-C934-F328-0EDC154CC17A}"/>
              </a:ext>
            </a:extLst>
          </p:cNvPr>
          <p:cNvSpPr txBox="1"/>
          <p:nvPr/>
        </p:nvSpPr>
        <p:spPr>
          <a:xfrm>
            <a:off x="2930347" y="4435263"/>
            <a:ext cx="419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37A5030-C94A-A70B-6E1F-462446D7F008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ECB4A68-7211-94FD-27E6-7E50A9DE1A58}"/>
              </a:ext>
            </a:extLst>
          </p:cNvPr>
          <p:cNvSpPr txBox="1"/>
          <p:nvPr/>
        </p:nvSpPr>
        <p:spPr>
          <a:xfrm>
            <a:off x="3797645" y="5410845"/>
            <a:ext cx="971191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20791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7EB13-9BDD-C1BD-2465-1A21AEB7A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DC0BD5-6B4A-7B03-CDB4-5B558AD16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377A56-C83E-424D-4AFB-BE5BE6E20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D2F45AB-9B74-2AA4-3FED-B253A05859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1F951A1-E2F1-F880-6A8A-6BCB6C05C4A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AB10DB5-B61F-598E-9567-76F137E0D6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58C2334-F3CF-2C84-3F8E-D816ACA36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83BCFAE-26DE-9593-8D03-01D9C559B3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2F7723A-E02E-3C7F-0E07-C8E46A5CE9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0078B-3979-1E19-2AE9-E90AFF0B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F6A3500-5F30-703B-50F5-DAA9D4EC2A5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DC6ED6-30D2-A9B6-74BE-6496D4CB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65136-17FA-1E9D-2051-3EE3B0952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172CE53-1C62-6B32-9A71-C9EF6509AD07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C485497-C1DB-6189-A610-3D45D85A796F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DB562ED-708B-2C8A-7F5D-F3322FE70E67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415C90-A327-CE57-1937-66C8D8C94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A3689B-A4E2-39A6-B3FD-EC69AE2A5D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29BC7E5-00EE-67B4-78B8-D38A29A4C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DE6C43B-FC75-8A57-DA8F-658BC12C2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8784CF-18D3-B13A-3708-2F14E02D8E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0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C3C36-E708-DC63-2BE8-70ED93B1E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18F76-B9D5-F3F2-0B98-D5BB231F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8B87BF-96FA-FBD1-9E2E-7CC78558F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77F450-BDDC-2F21-BCB1-18C7EB8885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CA6D63-038C-FAF5-3191-493224A0A5D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618CE5-F7BF-3AC1-59B1-8F50F3619D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43309A7-5950-A759-76BE-40578195DF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20A988-EC80-05A6-697B-476EFF81EE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94F1078-C384-7FB0-E727-914A45821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B34356-9A4D-84AD-98D8-0A25B873C6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241EA-F9FE-894E-4A52-7D7F837B8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25A8FDB-6CFB-FCEA-7943-2B80B0130960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8785DE-2E71-C9FD-6A53-94EB352F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840DB2-AFC4-1906-7FDA-A411323B6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6AE8BF5-77A4-DE02-1A1A-A93DFDC036A3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4950F29-19F7-F941-EE52-5C56227CBEBB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8A9A66A-C84B-8C17-04D9-9CDD3797B31E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C631466-CDA1-AFA6-4C60-B1659DF090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2E0F7DF-D164-DFEE-43FC-0AB4B54F71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EEBDE0-B276-5FB8-033A-9F3CB94D82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5624C57-9153-BFDD-B403-D4D162429B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FFBD98C-5996-D16F-ABD0-6E8EE79F2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6EDBC9E-6356-ABA3-33DB-79D029F8EC2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0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773-202B-52F7-FAA6-44BC42BB1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F02C88-96C8-CF42-06CD-AEA43F4D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54F17F-6A3E-5A78-BB81-32128773D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BFB512-F59B-DABA-5635-A9BA8182EA94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3E4E0C-406D-0F43-1197-9CA208948B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C160006-6C9F-4E69-14F6-825CABAB2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028C8-5CFE-305C-23F7-F188065DFF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589156-BD61-3B81-53A1-DC3ACB9CC0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22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D516F-42CA-2957-7F26-44BA63287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8DCE07C9-2BFB-4C9F-54F7-503C8D99EBD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D9DA37F-F29E-CA86-2CC3-D45AE0E5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41A5DB-C8F7-0939-E792-A9F8442DC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ACBDC8-A78E-5107-8656-68DBB774ED57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96D474-565A-AF38-F0D5-9518C0DEC619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81141A-F3B4-DB1E-B3FD-1203D8C664E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70E66C0-32C9-811D-92B8-265FF9A2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A5F2B89-4202-DDBC-29B6-D08DB28B1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DA7A317-4DB6-0190-BC44-45EE264300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F30B181-F583-1C70-1769-3F3C6D9B35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10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1576</TotalTime>
  <Words>153</Words>
  <Application>Microsoft Office PowerPoint</Application>
  <PresentationFormat>Affichage à l'écran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Présentation PowerPoint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43</cp:revision>
  <dcterms:created xsi:type="dcterms:W3CDTF">2023-02-07T14:55:57Z</dcterms:created>
  <dcterms:modified xsi:type="dcterms:W3CDTF">2025-08-20T20:08:01Z</dcterms:modified>
</cp:coreProperties>
</file>